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4" r:id="rId4"/>
    <p:sldId id="26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53" d="100"/>
          <a:sy n="53" d="100"/>
        </p:scale>
        <p:origin x="-2502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FD681-F60C-49F0-AFBD-92D19739D58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3F98-7F0C-4031-9FDB-87D8AFD59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14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FD681-F60C-49F0-AFBD-92D19739D58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3F98-7F0C-4031-9FDB-87D8AFD59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9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FD681-F60C-49F0-AFBD-92D19739D58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3F98-7F0C-4031-9FDB-87D8AFD59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0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FD681-F60C-49F0-AFBD-92D19739D58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3F98-7F0C-4031-9FDB-87D8AFD59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325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FD681-F60C-49F0-AFBD-92D19739D58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3F98-7F0C-4031-9FDB-87D8AFD59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17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FD681-F60C-49F0-AFBD-92D19739D58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3F98-7F0C-4031-9FDB-87D8AFD59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34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FD681-F60C-49F0-AFBD-92D19739D58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3F98-7F0C-4031-9FDB-87D8AFD59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8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FD681-F60C-49F0-AFBD-92D19739D58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3F98-7F0C-4031-9FDB-87D8AFD59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16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FD681-F60C-49F0-AFBD-92D19739D58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3F98-7F0C-4031-9FDB-87D8AFD59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519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FD681-F60C-49F0-AFBD-92D19739D58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3F98-7F0C-4031-9FDB-87D8AFD59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1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FD681-F60C-49F0-AFBD-92D19739D58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3F98-7F0C-4031-9FDB-87D8AFD59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1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FD681-F60C-49F0-AFBD-92D19739D58D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83F98-7F0C-4031-9FDB-87D8AFD59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45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3050"/>
            <a:ext cx="6192688" cy="99571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                    </a:t>
            </a:r>
            <a:r>
              <a:rPr lang="ru-RU" sz="3200" b="0" dirty="0" smtClean="0"/>
              <a:t>Новый Дом</a:t>
            </a:r>
            <a:endParaRPr lang="ru-RU" sz="3200" b="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268760"/>
            <a:ext cx="2674640" cy="485740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Что нам стоит дом построить-</a:t>
            </a:r>
          </a:p>
          <a:p>
            <a:r>
              <a:rPr lang="ru-RU" sz="2400" b="1" dirty="0" smtClean="0"/>
              <a:t>Окна, двери – можно жить!</a:t>
            </a:r>
          </a:p>
          <a:p>
            <a:r>
              <a:rPr lang="ru-RU" sz="2400" b="1" dirty="0" smtClean="0"/>
              <a:t>Это шутка – он игрушка,</a:t>
            </a:r>
          </a:p>
          <a:p>
            <a:r>
              <a:rPr lang="ru-RU" sz="2400" b="1" dirty="0" smtClean="0"/>
              <a:t>Его можно разложить.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147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620688"/>
            <a:ext cx="5688632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Учитель + ученик= Тандем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2776"/>
            <a:ext cx="5832648" cy="4680520"/>
          </a:xfrm>
        </p:spPr>
      </p:pic>
    </p:spTree>
    <p:extLst>
      <p:ext uri="{BB962C8B-B14F-4D97-AF65-F5344CB8AC3E}">
        <p14:creationId xmlns:p14="http://schemas.microsoft.com/office/powerpoint/2010/main" val="67790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764704"/>
            <a:ext cx="7416824" cy="5361459"/>
          </a:xfrm>
        </p:spPr>
      </p:pic>
    </p:spTree>
    <p:extLst>
      <p:ext uri="{BB962C8B-B14F-4D97-AF65-F5344CB8AC3E}">
        <p14:creationId xmlns:p14="http://schemas.microsoft.com/office/powerpoint/2010/main" val="32360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764704"/>
            <a:ext cx="6768752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764704"/>
            <a:ext cx="6905741" cy="5361459"/>
          </a:xfrm>
        </p:spPr>
      </p:pic>
    </p:spTree>
    <p:extLst>
      <p:ext uri="{BB962C8B-B14F-4D97-AF65-F5344CB8AC3E}">
        <p14:creationId xmlns:p14="http://schemas.microsoft.com/office/powerpoint/2010/main" val="19382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30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                      Новый Дом</vt:lpstr>
      <vt:lpstr>Учитель + ученик= Тандем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</cp:revision>
  <dcterms:created xsi:type="dcterms:W3CDTF">2021-02-24T16:50:00Z</dcterms:created>
  <dcterms:modified xsi:type="dcterms:W3CDTF">2021-02-24T17:32:37Z</dcterms:modified>
</cp:coreProperties>
</file>